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2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4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2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2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56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7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1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0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1E2DE-BC5A-46A8-B8AB-7FE2F281A8D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9A25F-FFAE-452A-B18F-E98C7300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1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reshark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Maram Bani Younes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571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54" y="6948"/>
            <a:ext cx="12185595" cy="685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13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PCAP &amp;&amp; PCAPNG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the different related to comments.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14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profile.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Columns</a:t>
            </a:r>
          </a:p>
          <a:p>
            <a:r>
              <a:rPr lang="en-US" dirty="0" smtClean="0"/>
              <a:t>Changes Pans</a:t>
            </a:r>
          </a:p>
          <a:p>
            <a:r>
              <a:rPr lang="en-US" dirty="0" smtClean="0"/>
              <a:t>Diagram Pan</a:t>
            </a:r>
          </a:p>
          <a:p>
            <a:r>
              <a:rPr lang="en-US" dirty="0" smtClean="0"/>
              <a:t>Coloring Packets.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23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Display Filters.</a:t>
            </a:r>
            <a:endParaRPr lang="en-US" dirty="0" smtClean="0"/>
          </a:p>
          <a:p>
            <a:r>
              <a:rPr lang="en-US" dirty="0" smtClean="0"/>
              <a:t>Capturing Filters.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8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process of listening and analyzing Network Traffic.</a:t>
            </a:r>
          </a:p>
          <a:p>
            <a:endParaRPr lang="en-US" dirty="0"/>
          </a:p>
          <a:p>
            <a:pPr lvl="1"/>
            <a:r>
              <a:rPr lang="en-US" dirty="0" smtClean="0"/>
              <a:t>Capture Network Traffic</a:t>
            </a:r>
          </a:p>
          <a:p>
            <a:pPr lvl="1"/>
            <a:r>
              <a:rPr lang="en-US" dirty="0" smtClean="0"/>
              <a:t>Filter It</a:t>
            </a:r>
          </a:p>
          <a:p>
            <a:pPr lvl="1"/>
            <a:r>
              <a:rPr lang="en-US" dirty="0" smtClean="0"/>
              <a:t>Analyze it (Statically)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78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purpose of Network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Problem.</a:t>
            </a:r>
          </a:p>
          <a:p>
            <a:r>
              <a:rPr lang="en-US" dirty="0" smtClean="0"/>
              <a:t>Analyze Application Behavior</a:t>
            </a:r>
          </a:p>
          <a:p>
            <a:r>
              <a:rPr lang="en-US" dirty="0" smtClean="0"/>
              <a:t>Troubleshooting</a:t>
            </a:r>
          </a:p>
          <a:p>
            <a:r>
              <a:rPr lang="en-US" dirty="0" smtClean="0"/>
              <a:t>Locate and detect Security Breaches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80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of Network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Paessler</a:t>
            </a:r>
            <a:r>
              <a:rPr lang="en-US" dirty="0" smtClean="0"/>
              <a:t> PRTG</a:t>
            </a:r>
          </a:p>
          <a:p>
            <a:r>
              <a:rPr lang="en-US" dirty="0" err="1" smtClean="0"/>
              <a:t>SolarWinds</a:t>
            </a:r>
            <a:r>
              <a:rPr lang="en-US" dirty="0" smtClean="0"/>
              <a:t> Network Performance Monitor</a:t>
            </a:r>
          </a:p>
          <a:p>
            <a:r>
              <a:rPr lang="en-US" dirty="0" err="1" smtClean="0"/>
              <a:t>NetSpot</a:t>
            </a:r>
            <a:endParaRPr lang="en-US" dirty="0" smtClean="0"/>
          </a:p>
          <a:p>
            <a:r>
              <a:rPr lang="en-US" b="1" dirty="0" smtClean="0"/>
              <a:t>Wireshark</a:t>
            </a:r>
          </a:p>
          <a:p>
            <a:r>
              <a:rPr lang="en-US" dirty="0" smtClean="0"/>
              <a:t>Nagios.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8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WireShark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Wireshark?</a:t>
            </a:r>
          </a:p>
          <a:p>
            <a:pPr lvl="1"/>
            <a:r>
              <a:rPr lang="en-US" dirty="0" smtClean="0"/>
              <a:t>One of the most known powerful network traffic analysis.</a:t>
            </a:r>
          </a:p>
          <a:p>
            <a:pPr lvl="1"/>
            <a:r>
              <a:rPr lang="en-US" dirty="0" smtClean="0"/>
              <a:t>Free</a:t>
            </a:r>
          </a:p>
          <a:p>
            <a:pPr lvl="1"/>
            <a:r>
              <a:rPr lang="en-US" dirty="0" smtClean="0"/>
              <a:t>Open source</a:t>
            </a:r>
          </a:p>
          <a:p>
            <a:pPr lvl="1"/>
            <a:r>
              <a:rPr lang="en-US" dirty="0" smtClean="0"/>
              <a:t>Cross Platform.</a:t>
            </a:r>
          </a:p>
          <a:p>
            <a:pPr lvl="1"/>
            <a:endParaRPr lang="en-US" dirty="0"/>
          </a:p>
          <a:p>
            <a:r>
              <a:rPr lang="en-US" dirty="0" smtClean="0"/>
              <a:t>Installing Wireshark:</a:t>
            </a:r>
          </a:p>
          <a:p>
            <a:pPr lvl="1"/>
            <a:r>
              <a:rPr lang="en-US" dirty="0" smtClean="0">
                <a:hlinkClick r:id="rId2"/>
              </a:rPr>
              <a:t>www.wireshark.org</a:t>
            </a:r>
            <a:endParaRPr lang="en-US" dirty="0" smtClean="0"/>
          </a:p>
          <a:p>
            <a:pPr lvl="1"/>
            <a:r>
              <a:rPr lang="en-US" dirty="0" smtClean="0"/>
              <a:t>Enable update in Windows.</a:t>
            </a:r>
          </a:p>
          <a:p>
            <a:pPr lvl="1"/>
            <a:r>
              <a:rPr lang="en-US" dirty="0" smtClean="0"/>
              <a:t>KB2999226 and KB348401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23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WinPCap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3200" dirty="0" smtClean="0"/>
              <a:t>Windows Packet Capture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capture and filtering engine for many open source and commercial network tools. Including protocol analyzer, network monitors, network intrusion detection systems, sniffers.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need to install </a:t>
            </a:r>
            <a:r>
              <a:rPr lang="en-US" dirty="0" err="1" smtClean="0"/>
              <a:t>Winpcap</a:t>
            </a:r>
            <a:r>
              <a:rPr lang="en-US" dirty="0" smtClean="0"/>
              <a:t> before installing Wireshark.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01291" y="3422468"/>
            <a:ext cx="3513909" cy="7707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Wireshark</a:t>
            </a:r>
            <a:endParaRPr lang="en-US" b="1" dirty="0"/>
          </a:p>
        </p:txBody>
      </p:sp>
      <p:sp>
        <p:nvSpPr>
          <p:cNvPr id="5" name="Up Arrow 4"/>
          <p:cNvSpPr/>
          <p:nvPr/>
        </p:nvSpPr>
        <p:spPr>
          <a:xfrm>
            <a:off x="2978331" y="4193177"/>
            <a:ext cx="2377440" cy="1461906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Libpcap</a:t>
            </a:r>
            <a:endParaRPr lang="en-US" dirty="0" smtClean="0"/>
          </a:p>
          <a:p>
            <a:pPr algn="ctr"/>
            <a:r>
              <a:rPr lang="en-US" dirty="0" smtClean="0"/>
              <a:t>Unix/Linux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5760720" y="4193177"/>
            <a:ext cx="2377440" cy="1461906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Winpcap</a:t>
            </a:r>
            <a:endParaRPr lang="en-US" dirty="0" smtClean="0"/>
          </a:p>
          <a:p>
            <a:pPr algn="ctr"/>
            <a:r>
              <a:rPr lang="en-US" dirty="0" smtClean="0"/>
              <a:t>Windows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5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Capturing Network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Network Interfaces.</a:t>
            </a:r>
          </a:p>
          <a:p>
            <a:r>
              <a:rPr lang="en-US" dirty="0" smtClean="0"/>
              <a:t>Start Capturing your Network Traffic</a:t>
            </a:r>
          </a:p>
          <a:p>
            <a:r>
              <a:rPr lang="en-US" dirty="0" smtClean="0"/>
              <a:t>How to Capture Dual Network Interfaces.</a:t>
            </a:r>
          </a:p>
          <a:p>
            <a:r>
              <a:rPr lang="en-US" dirty="0" smtClean="0"/>
              <a:t>How to save your network traffic. </a:t>
            </a:r>
          </a:p>
          <a:p>
            <a:r>
              <a:rPr lang="en-US" dirty="0" smtClean="0"/>
              <a:t>How to open saved Trace Files.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22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 Wireshark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336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Main Menu</a:t>
            </a:r>
          </a:p>
          <a:p>
            <a:r>
              <a:rPr lang="en-US" dirty="0" smtClean="0"/>
              <a:t>Main Toolbar</a:t>
            </a:r>
          </a:p>
          <a:p>
            <a:r>
              <a:rPr lang="en-US" dirty="0" smtClean="0"/>
              <a:t>Filter Toolbar</a:t>
            </a:r>
          </a:p>
          <a:p>
            <a:r>
              <a:rPr lang="en-US" dirty="0" smtClean="0"/>
              <a:t>Packet list Pane</a:t>
            </a:r>
          </a:p>
          <a:p>
            <a:r>
              <a:rPr lang="en-US" dirty="0" smtClean="0"/>
              <a:t>Packet details pane</a:t>
            </a:r>
          </a:p>
          <a:p>
            <a:r>
              <a:rPr lang="en-US" dirty="0" smtClean="0"/>
              <a:t>Packet byte pane</a:t>
            </a:r>
          </a:p>
          <a:p>
            <a:r>
              <a:rPr lang="en-US" dirty="0" smtClean="0"/>
              <a:t>Status Bar</a:t>
            </a:r>
          </a:p>
          <a:p>
            <a:r>
              <a:rPr lang="en-US" dirty="0" smtClean="0"/>
              <a:t>File Capture Properties</a:t>
            </a:r>
          </a:p>
          <a:p>
            <a:r>
              <a:rPr lang="en-US" dirty="0" smtClean="0"/>
              <a:t>Trace File Comments</a:t>
            </a:r>
          </a:p>
          <a:p>
            <a:r>
              <a:rPr lang="en-US" dirty="0" smtClean="0"/>
              <a:t>Trace File Format</a:t>
            </a:r>
          </a:p>
          <a:p>
            <a:r>
              <a:rPr lang="en-US" dirty="0" err="1" smtClean="0"/>
              <a:t>Pcap</a:t>
            </a:r>
            <a:r>
              <a:rPr lang="en-US" dirty="0"/>
              <a:t> </a:t>
            </a:r>
            <a:r>
              <a:rPr lang="en-US" dirty="0" smtClean="0"/>
              <a:t>&amp;&amp; </a:t>
            </a:r>
            <a:r>
              <a:rPr lang="en-US" dirty="0" err="1" smtClean="0"/>
              <a:t>Pcapng</a:t>
            </a:r>
            <a:r>
              <a:rPr lang="en-US" dirty="0" smtClean="0"/>
              <a:t> Format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2691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245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Network Analysis</vt:lpstr>
      <vt:lpstr>Contents</vt:lpstr>
      <vt:lpstr>Network Analysis</vt:lpstr>
      <vt:lpstr>What is purpose of Network Analysis?</vt:lpstr>
      <vt:lpstr>Tools of Network Analysis</vt:lpstr>
      <vt:lpstr>WireShark</vt:lpstr>
      <vt:lpstr>What is WinPCap? Windows Packet Capture</vt:lpstr>
      <vt:lpstr>Start Capturing Network Traffic</vt:lpstr>
      <vt:lpstr>Explain Wireshark Interface</vt:lpstr>
      <vt:lpstr>PowerPoint Presentation</vt:lpstr>
      <vt:lpstr>PCAP &amp;&amp; PCAPNG</vt:lpstr>
      <vt:lpstr>Creating a new profile.</vt:lpstr>
      <vt:lpstr>Network Filters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Analysis</dc:title>
  <dc:creator>Maram Bani Younes</dc:creator>
  <cp:lastModifiedBy>Maram Bani Younes</cp:lastModifiedBy>
  <cp:revision>6</cp:revision>
  <dcterms:created xsi:type="dcterms:W3CDTF">2024-04-23T06:45:29Z</dcterms:created>
  <dcterms:modified xsi:type="dcterms:W3CDTF">2024-04-23T07:23:04Z</dcterms:modified>
</cp:coreProperties>
</file>